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40" r:id="rId2"/>
    <p:sldId id="341" r:id="rId3"/>
    <p:sldId id="347" r:id="rId4"/>
    <p:sldId id="348" r:id="rId5"/>
    <p:sldId id="349" r:id="rId6"/>
    <p:sldId id="342" r:id="rId7"/>
    <p:sldId id="343" r:id="rId8"/>
    <p:sldId id="344" r:id="rId9"/>
    <p:sldId id="345" r:id="rId10"/>
    <p:sldId id="346" r:id="rId11"/>
    <p:sldId id="350" r:id="rId12"/>
    <p:sldId id="356" r:id="rId13"/>
    <p:sldId id="357" r:id="rId14"/>
    <p:sldId id="358" r:id="rId15"/>
    <p:sldId id="359" r:id="rId16"/>
    <p:sldId id="351" r:id="rId17"/>
    <p:sldId id="352" r:id="rId18"/>
    <p:sldId id="353" r:id="rId19"/>
    <p:sldId id="355" r:id="rId20"/>
  </p:sldIdLst>
  <p:sldSz cx="9144000" cy="6858000" type="screen4x3"/>
  <p:notesSz cx="6669088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49E84-915C-4A0F-A89D-91C057925FC8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AEBA7-8892-4429-BD13-E1B73CC910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78355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9C7B9-3110-42D3-9DF8-E673ECE28310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AFB55-C13F-42AB-B30F-F9B6D03B811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79147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3E16D-1FA2-4641-9D6A-EA793E72AC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04EF4-2A5F-4082-9CAE-3041107F2D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2BEBC-7237-4E45-9372-E674A15F75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A6D2F-A241-4997-B8AE-9CF4F33C34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58574-6865-45B1-A9A9-BC53533A94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1941B-33E6-4695-BC32-5A95CEAA57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FF179-EEA5-4E7C-9AFE-A8E0CD4CB2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D9BA7-2EFE-4308-8296-7A59F7EDF3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28FFF-F482-450E-ADEB-B8440476F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A3100-BEC7-41B3-8566-4237855B88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D733A-0BC2-4A99-BDA5-2F3093A113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4B2926D-692D-4111-806D-B5A383A00C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znam.cz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ann.org/" TargetMode="External"/><Relationship Id="rId2" Type="http://schemas.openxmlformats.org/officeDocument/2006/relationships/hyperlink" Target="http://www.nic.cz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Aplikace VT v hospodářské praxi</a:t>
            </a:r>
            <a:br>
              <a:rPr lang="cs-CZ" dirty="0" smtClean="0"/>
            </a:br>
            <a:r>
              <a:rPr lang="cs-CZ" sz="3600" i="1" dirty="0" smtClean="0"/>
              <a:t>internetové technologie</a:t>
            </a:r>
            <a:endParaRPr lang="cs-CZ" sz="3600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Roman Danel, Ph.D.</a:t>
            </a:r>
          </a:p>
          <a:p>
            <a:r>
              <a:rPr lang="cs-CZ" sz="2000" dirty="0" err="1" smtClean="0">
                <a:hlinkClick r:id="rId2"/>
              </a:rPr>
              <a:t>roman.danel</a:t>
            </a:r>
            <a:r>
              <a:rPr lang="cs-CZ" sz="2000" dirty="0" smtClean="0">
                <a:hlinkClick r:id="rId2"/>
              </a:rPr>
              <a:t>@</a:t>
            </a:r>
            <a:r>
              <a:rPr lang="cs-CZ" sz="2000" dirty="0" err="1" smtClean="0">
                <a:hlinkClick r:id="rId2"/>
              </a:rPr>
              <a:t>vsb.cz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VŠB – TU Ostrava</a:t>
            </a:r>
            <a:endParaRPr lang="cs-CZ" sz="2000" dirty="0"/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332656"/>
            <a:ext cx="1242402" cy="14287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HTTP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HTTP = Hyper Text Transfer </a:t>
            </a:r>
            <a:r>
              <a:rPr lang="cs-CZ" b="1" dirty="0" err="1" smtClean="0"/>
              <a:t>Protocol</a:t>
            </a:r>
            <a:endParaRPr lang="cs-CZ" b="1" dirty="0" smtClean="0"/>
          </a:p>
          <a:p>
            <a:r>
              <a:rPr lang="cs-CZ" dirty="0" smtClean="0"/>
              <a:t>Hypertext –&gt; aktivní odkazy</a:t>
            </a:r>
          </a:p>
          <a:p>
            <a:r>
              <a:rPr lang="cs-CZ" dirty="0" smtClean="0"/>
              <a:t>Prohlížeč – program pro prohlížení stránek</a:t>
            </a:r>
          </a:p>
          <a:p>
            <a:r>
              <a:rPr lang="cs-CZ" dirty="0" smtClean="0"/>
              <a:t>HTTP – nevýhoda: </a:t>
            </a:r>
            <a:r>
              <a:rPr lang="cs-CZ" dirty="0" err="1" smtClean="0"/>
              <a:t>bezestavový</a:t>
            </a:r>
            <a:r>
              <a:rPr lang="cs-CZ" dirty="0" smtClean="0"/>
              <a:t> protokol</a:t>
            </a:r>
          </a:p>
          <a:p>
            <a:r>
              <a:rPr lang="cs-CZ" dirty="0" smtClean="0"/>
              <a:t>HTML – skriptovací jazyk pro tvorbu internetových stránek</a:t>
            </a:r>
          </a:p>
          <a:p>
            <a:r>
              <a:rPr lang="cs-CZ" dirty="0" smtClean="0"/>
              <a:t>CSS – kaskádové styly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Internetové stránky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Statické</a:t>
            </a:r>
            <a:r>
              <a:rPr lang="cs-CZ" dirty="0" smtClean="0"/>
              <a:t> – HTML, CSS, </a:t>
            </a:r>
            <a:r>
              <a:rPr lang="cs-CZ" dirty="0" err="1" smtClean="0"/>
              <a:t>JavaScript</a:t>
            </a:r>
            <a:r>
              <a:rPr lang="cs-CZ" dirty="0" smtClean="0"/>
              <a:t>,…</a:t>
            </a:r>
          </a:p>
          <a:p>
            <a:r>
              <a:rPr lang="cs-CZ" b="1" dirty="0" smtClean="0"/>
              <a:t>Dynamické </a:t>
            </a:r>
            <a:r>
              <a:rPr lang="cs-CZ" dirty="0" smtClean="0"/>
              <a:t>– obsah se generuje při požadavku na zobrazení stránky – např. možné propojení s databází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Webový server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Dynamický web –&gt; webový server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Internet </a:t>
            </a:r>
            <a:r>
              <a:rPr lang="cs-CZ" dirty="0" err="1" smtClean="0"/>
              <a:t>Information</a:t>
            </a:r>
            <a:r>
              <a:rPr lang="cs-CZ" dirty="0" smtClean="0"/>
              <a:t> Server  (IIS, Microsoft) -ASP</a:t>
            </a:r>
          </a:p>
          <a:p>
            <a:pPr lvl="1"/>
            <a:r>
              <a:rPr lang="cs-CZ" dirty="0" err="1" smtClean="0"/>
              <a:t>Apache</a:t>
            </a:r>
            <a:r>
              <a:rPr lang="cs-CZ" dirty="0" smtClean="0"/>
              <a:t> - PHP</a:t>
            </a:r>
          </a:p>
          <a:p>
            <a:pPr lvl="1"/>
            <a:r>
              <a:rPr lang="cs-CZ" dirty="0" err="1" smtClean="0"/>
              <a:t>Tomcat</a:t>
            </a:r>
            <a:r>
              <a:rPr lang="cs-CZ" dirty="0" smtClean="0"/>
              <a:t> - </a:t>
            </a:r>
            <a:r>
              <a:rPr lang="cs-CZ" dirty="0" err="1" smtClean="0"/>
              <a:t>Oracle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Třívrstvá architektura aplikací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Datová vrstva (</a:t>
            </a:r>
            <a:r>
              <a:rPr lang="cs-CZ" i="1" dirty="0" smtClean="0"/>
              <a:t>databáze)</a:t>
            </a:r>
            <a:endParaRPr lang="cs-CZ" dirty="0" smtClean="0"/>
          </a:p>
          <a:p>
            <a:r>
              <a:rPr lang="cs-CZ" dirty="0" smtClean="0"/>
              <a:t>Vrstva aplikační logiky (</a:t>
            </a:r>
            <a:r>
              <a:rPr lang="cs-CZ" i="1" dirty="0" smtClean="0"/>
              <a:t>PHP, ASP, …)</a:t>
            </a:r>
            <a:endParaRPr lang="cs-CZ" dirty="0" smtClean="0"/>
          </a:p>
          <a:p>
            <a:r>
              <a:rPr lang="cs-CZ" dirty="0" smtClean="0"/>
              <a:t>Prezentační vrstva (</a:t>
            </a:r>
            <a:r>
              <a:rPr lang="cs-CZ" i="1" dirty="0" smtClean="0"/>
              <a:t>HTML)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Servisně orientovaná architektura</a:t>
            </a:r>
          </a:p>
          <a:p>
            <a:r>
              <a:rPr lang="cs-CZ" dirty="0" smtClean="0"/>
              <a:t>Aplikace jako volně propojené služby</a:t>
            </a:r>
          </a:p>
          <a:p>
            <a:r>
              <a:rPr lang="cs-CZ" dirty="0" smtClean="0"/>
              <a:t>Příklad: služba </a:t>
            </a:r>
            <a:r>
              <a:rPr lang="cs-CZ" dirty="0" err="1" smtClean="0"/>
              <a:t>Google</a:t>
            </a:r>
            <a:r>
              <a:rPr lang="cs-CZ" dirty="0" smtClean="0"/>
              <a:t> Map – lze integrovat jednoduchým voláním do internetové aplikace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Webový informační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Výhoda – </a:t>
            </a:r>
            <a:r>
              <a:rPr lang="cs-CZ" b="1" dirty="0" smtClean="0"/>
              <a:t>nezávislý na OS </a:t>
            </a:r>
            <a:r>
              <a:rPr lang="cs-CZ" dirty="0" smtClean="0"/>
              <a:t>(přístup přes internetový prohlížeč)</a:t>
            </a:r>
          </a:p>
          <a:p>
            <a:r>
              <a:rPr lang="cs-CZ" dirty="0" smtClean="0"/>
              <a:t>Nevýhoda – </a:t>
            </a:r>
            <a:r>
              <a:rPr lang="cs-CZ" b="1" dirty="0" smtClean="0"/>
              <a:t>nelinearita</a:t>
            </a:r>
            <a:r>
              <a:rPr lang="cs-CZ" dirty="0" smtClean="0"/>
              <a:t> prohlížečů (možnost znovunačtení stránky, možnost kliknout na „Zpět“…)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Elektronická pošta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SMTP</a:t>
            </a:r>
            <a:r>
              <a:rPr lang="cs-CZ" dirty="0" smtClean="0"/>
              <a:t> – </a:t>
            </a:r>
            <a:r>
              <a:rPr lang="cs-CZ" dirty="0" err="1" smtClean="0"/>
              <a:t>Simple</a:t>
            </a:r>
            <a:r>
              <a:rPr lang="cs-CZ" dirty="0" smtClean="0"/>
              <a:t> Mail Transfer </a:t>
            </a:r>
            <a:r>
              <a:rPr lang="cs-CZ" dirty="0" err="1" smtClean="0"/>
              <a:t>Protocol</a:t>
            </a:r>
            <a:r>
              <a:rPr lang="cs-CZ" dirty="0" smtClean="0"/>
              <a:t> – odesílání, předpokládá trvalou dostupnost, proto nelze použít pro příjem</a:t>
            </a:r>
          </a:p>
          <a:p>
            <a:r>
              <a:rPr lang="cs-CZ" b="1" dirty="0" smtClean="0"/>
              <a:t>POP3</a:t>
            </a:r>
            <a:r>
              <a:rPr lang="cs-CZ" dirty="0" smtClean="0"/>
              <a:t> – Post Office </a:t>
            </a:r>
            <a:r>
              <a:rPr lang="cs-CZ" dirty="0" err="1" smtClean="0"/>
              <a:t>Protocol</a:t>
            </a:r>
            <a:r>
              <a:rPr lang="cs-CZ" dirty="0" smtClean="0"/>
              <a:t> – příchozí pošta</a:t>
            </a:r>
          </a:p>
          <a:p>
            <a:r>
              <a:rPr lang="cs-CZ" b="1" dirty="0" smtClean="0"/>
              <a:t>IMAP</a:t>
            </a:r>
            <a:r>
              <a:rPr lang="cs-CZ" dirty="0" smtClean="0"/>
              <a:t> – Internet </a:t>
            </a:r>
            <a:r>
              <a:rPr lang="cs-CZ" dirty="0" err="1" smtClean="0"/>
              <a:t>Message</a:t>
            </a:r>
            <a:r>
              <a:rPr lang="cs-CZ" dirty="0" smtClean="0"/>
              <a:t> Access </a:t>
            </a:r>
            <a:r>
              <a:rPr lang="cs-CZ" dirty="0" err="1" smtClean="0"/>
              <a:t>Protocol</a:t>
            </a:r>
            <a:r>
              <a:rPr lang="cs-CZ" dirty="0" smtClean="0"/>
              <a:t> – přístup na poštu přes webové rozhraní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Adresy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Doména – řád domény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2"/>
              </a:rPr>
              <a:t>www.seznam.</a:t>
            </a:r>
            <a:r>
              <a:rPr lang="cs-CZ" dirty="0" err="1" smtClean="0">
                <a:hlinkClick r:id="rId2"/>
              </a:rPr>
              <a:t>cz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www – doména 3.řádu</a:t>
            </a:r>
          </a:p>
          <a:p>
            <a:pPr>
              <a:buNone/>
            </a:pPr>
            <a:r>
              <a:rPr lang="cs-CZ" dirty="0" smtClean="0"/>
              <a:t>Seznam – doména 2.řádu</a:t>
            </a:r>
          </a:p>
          <a:p>
            <a:pPr>
              <a:buNone/>
            </a:pPr>
            <a:r>
              <a:rPr lang="cs-CZ" dirty="0" err="1" smtClean="0"/>
              <a:t>Cz</a:t>
            </a:r>
            <a:r>
              <a:rPr lang="cs-CZ" dirty="0" smtClean="0"/>
              <a:t> – doména 1.řádu (národní nebo určení)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DNS servery </a:t>
            </a:r>
            <a:r>
              <a:rPr lang="cs-CZ" dirty="0" smtClean="0"/>
              <a:t>– převod doménového jména na IP adresu (protokolu TCP/IP)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Registrace adres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ČR – organizace </a:t>
            </a:r>
            <a:r>
              <a:rPr lang="cs-CZ" b="1" dirty="0" smtClean="0"/>
              <a:t>NIC</a:t>
            </a:r>
          </a:p>
          <a:p>
            <a:pPr lvl="1"/>
            <a:r>
              <a:rPr lang="cs-CZ" dirty="0" smtClean="0">
                <a:hlinkClick r:id="rId2"/>
              </a:rPr>
              <a:t>www.nic.</a:t>
            </a:r>
            <a:r>
              <a:rPr lang="cs-CZ" dirty="0" err="1" smtClean="0">
                <a:hlinkClick r:id="rId2"/>
              </a:rPr>
              <a:t>cz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Svět – </a:t>
            </a:r>
            <a:r>
              <a:rPr lang="cs-CZ" b="1" dirty="0" smtClean="0"/>
              <a:t>ICANN</a:t>
            </a:r>
            <a:r>
              <a:rPr lang="cs-CZ" dirty="0" smtClean="0"/>
              <a:t> (Internet </a:t>
            </a:r>
            <a:r>
              <a:rPr lang="cs-CZ" dirty="0" err="1" smtClean="0"/>
              <a:t>Corporation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Assigned</a:t>
            </a:r>
            <a:r>
              <a:rPr lang="cs-CZ" dirty="0" smtClean="0"/>
              <a:t> </a:t>
            </a:r>
            <a:r>
              <a:rPr lang="cs-CZ" dirty="0" err="1" smtClean="0"/>
              <a:t>Names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Numbers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icann.org</a:t>
            </a:r>
            <a:endParaRPr lang="cs-CZ" dirty="0" smtClean="0"/>
          </a:p>
          <a:p>
            <a:pPr lvl="1"/>
            <a:r>
              <a:rPr lang="cs-CZ" dirty="0" smtClean="0"/>
              <a:t>Správa kořenových DNS serverů a IP adres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připojení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Telefonní linkou – „vytáčené“ spojení neboli </a:t>
            </a:r>
            <a:r>
              <a:rPr lang="cs-CZ" dirty="0" err="1" smtClean="0"/>
              <a:t>dial</a:t>
            </a:r>
            <a:r>
              <a:rPr lang="cs-CZ" dirty="0" smtClean="0"/>
              <a:t>-</a:t>
            </a:r>
            <a:r>
              <a:rPr lang="cs-CZ" dirty="0" err="1" smtClean="0"/>
              <a:t>up</a:t>
            </a:r>
            <a:r>
              <a:rPr lang="cs-CZ" dirty="0" smtClean="0"/>
              <a:t> – pomocí modemu</a:t>
            </a:r>
          </a:p>
          <a:p>
            <a:r>
              <a:rPr lang="cs-CZ" dirty="0" smtClean="0"/>
              <a:t>Pevnou linkou – modem, kabeláží</a:t>
            </a:r>
          </a:p>
          <a:p>
            <a:r>
              <a:rPr lang="cs-CZ" dirty="0" smtClean="0"/>
              <a:t>Bezdrátové, </a:t>
            </a:r>
            <a:r>
              <a:rPr lang="cs-CZ" dirty="0" err="1" smtClean="0"/>
              <a:t>wifi</a:t>
            </a:r>
            <a:endParaRPr lang="cs-CZ" dirty="0" smtClean="0"/>
          </a:p>
          <a:p>
            <a:r>
              <a:rPr lang="cs-CZ" dirty="0" smtClean="0"/>
              <a:t>Kabelová TV</a:t>
            </a:r>
          </a:p>
          <a:p>
            <a:r>
              <a:rPr lang="cs-CZ" dirty="0" smtClean="0"/>
              <a:t>Satelitní připojení</a:t>
            </a:r>
          </a:p>
          <a:p>
            <a:r>
              <a:rPr lang="cs-CZ" dirty="0" smtClean="0"/>
              <a:t>Mobilní telefon</a:t>
            </a:r>
          </a:p>
          <a:p>
            <a:r>
              <a:rPr lang="cs-CZ" dirty="0" smtClean="0"/>
              <a:t>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Internet?</a:t>
            </a:r>
          </a:p>
          <a:p>
            <a:r>
              <a:rPr lang="cs-CZ" dirty="0" smtClean="0"/>
              <a:t>Vznik Internetu</a:t>
            </a:r>
          </a:p>
          <a:p>
            <a:r>
              <a:rPr lang="cs-CZ" dirty="0" smtClean="0"/>
              <a:t>Základní pojmy klient- server</a:t>
            </a:r>
          </a:p>
          <a:p>
            <a:r>
              <a:rPr lang="cs-CZ" dirty="0" smtClean="0"/>
              <a:t>HTTP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Internetu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1969 – ARPANET</a:t>
            </a:r>
          </a:p>
          <a:p>
            <a:r>
              <a:rPr lang="cs-CZ" dirty="0" smtClean="0"/>
              <a:t>Idea – odstranit centrální řízení a zajistit odolnost proti výpadkům – armáda</a:t>
            </a:r>
          </a:p>
          <a:p>
            <a:r>
              <a:rPr lang="cs-CZ" b="1" dirty="0" smtClean="0"/>
              <a:t>ČR </a:t>
            </a:r>
            <a:r>
              <a:rPr lang="cs-CZ" dirty="0" smtClean="0"/>
              <a:t>– připojení: </a:t>
            </a:r>
            <a:r>
              <a:rPr lang="cs-CZ" b="1" dirty="0" smtClean="0"/>
              <a:t>12.3.1992</a:t>
            </a:r>
          </a:p>
          <a:p>
            <a:r>
              <a:rPr lang="cs-CZ" b="1" dirty="0" smtClean="0"/>
              <a:t>Internet2</a:t>
            </a:r>
            <a:r>
              <a:rPr lang="cs-CZ" dirty="0" smtClean="0"/>
              <a:t> – akademická sféra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Co je tedy Internet? – síť propojených počítačů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Internetu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Paketový přenos informací mezi počítači, které jsou jednoznačně určeny adresami</a:t>
            </a:r>
          </a:p>
          <a:p>
            <a:r>
              <a:rPr lang="cs-CZ" dirty="0" smtClean="0"/>
              <a:t>Paket: IP zdroje, IP cíle, data</a:t>
            </a:r>
          </a:p>
          <a:p>
            <a:r>
              <a:rPr lang="cs-CZ" dirty="0" smtClean="0"/>
              <a:t>Protokol: TCP/IP</a:t>
            </a:r>
          </a:p>
          <a:p>
            <a:r>
              <a:rPr lang="cs-CZ" dirty="0" smtClean="0"/>
              <a:t>IP adresa verze 4 (32-bit) – problém s rozsahem adres pro jednotlivé země</a:t>
            </a:r>
          </a:p>
          <a:p>
            <a:r>
              <a:rPr lang="cs-CZ" dirty="0" smtClean="0"/>
              <a:t>Budoucnost – IP v 6  (128 bit)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Aplikační protokoly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 </a:t>
            </a:r>
          </a:p>
          <a:p>
            <a:r>
              <a:rPr lang="cs-CZ" dirty="0" smtClean="0"/>
              <a:t>HTTPS = HTTP + SSL</a:t>
            </a:r>
          </a:p>
          <a:p>
            <a:r>
              <a:rPr lang="cs-CZ" dirty="0" smtClean="0"/>
              <a:t>POP3 – pošta</a:t>
            </a:r>
          </a:p>
          <a:p>
            <a:r>
              <a:rPr lang="cs-CZ" dirty="0" smtClean="0"/>
              <a:t>SMTP – pošta</a:t>
            </a:r>
          </a:p>
          <a:p>
            <a:r>
              <a:rPr lang="cs-CZ" dirty="0" smtClean="0"/>
              <a:t>FTP – přenos souborů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Klient</a:t>
            </a:r>
            <a:r>
              <a:rPr lang="cs-CZ" dirty="0" smtClean="0"/>
              <a:t> – zahajuje komunikace, požaduje spojení</a:t>
            </a:r>
          </a:p>
          <a:p>
            <a:r>
              <a:rPr lang="cs-CZ" b="1" dirty="0" smtClean="0"/>
              <a:t>Server</a:t>
            </a:r>
            <a:r>
              <a:rPr lang="cs-CZ" dirty="0" smtClean="0"/>
              <a:t> – poskytuje odezvu klientovi</a:t>
            </a:r>
          </a:p>
          <a:p>
            <a:r>
              <a:rPr lang="cs-CZ" b="1" dirty="0" smtClean="0"/>
              <a:t>Démon</a:t>
            </a:r>
            <a:r>
              <a:rPr lang="cs-CZ" dirty="0" smtClean="0"/>
              <a:t> – program, který neustále běží na serveru a očekává výzvy, při zachycení spustí obsluhu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Protokol</a:t>
            </a:r>
            <a:r>
              <a:rPr lang="cs-CZ" dirty="0" smtClean="0"/>
              <a:t> – scénář komunikace mezi klientem a serverem, stanovuje pořadí předávání otázek a odpovědí, realizace prostřednictvím portu</a:t>
            </a:r>
          </a:p>
          <a:p>
            <a:r>
              <a:rPr lang="cs-CZ" b="1" dirty="0" smtClean="0"/>
              <a:t>Port</a:t>
            </a:r>
            <a:r>
              <a:rPr lang="cs-CZ" dirty="0" smtClean="0"/>
              <a:t> – identifikace služby ve formě čísla, které klient posílá serveru při zahájení komunikace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Nejznámější porty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20, 21 – přenos souborů protokolem FTP </a:t>
            </a:r>
          </a:p>
          <a:p>
            <a:r>
              <a:rPr lang="cs-CZ" dirty="0" smtClean="0"/>
              <a:t>22 – vzdálený přístup (šifrovaný, SSH) </a:t>
            </a:r>
          </a:p>
          <a:p>
            <a:r>
              <a:rPr lang="cs-CZ" dirty="0" smtClean="0"/>
              <a:t>25 – elektronická pošta (SMTP) 	</a:t>
            </a:r>
          </a:p>
          <a:p>
            <a:r>
              <a:rPr lang="cs-CZ" dirty="0" smtClean="0"/>
              <a:t>80 – služba WWW (HTTP) </a:t>
            </a:r>
          </a:p>
          <a:p>
            <a:r>
              <a:rPr lang="cs-CZ" dirty="0" smtClean="0"/>
              <a:t>110 – vzdálený přístup do schránky (POP3) 	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Protokol HTTP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Slouží pro přenos objektů libovolného typu (stránky, obrázky, ...) mezi webovým serverem a prohlížečem (klientem)</a:t>
            </a:r>
          </a:p>
          <a:p>
            <a:r>
              <a:rPr lang="cs-CZ" dirty="0" smtClean="0"/>
              <a:t>Jednoduchý síťový protokol aplikační vrstvy, vlastní přenos dat zajišťuje protokol TCP</a:t>
            </a:r>
          </a:p>
          <a:p>
            <a:r>
              <a:rPr lang="cs-CZ" dirty="0" smtClean="0"/>
              <a:t>Základní model: navázání spojení - zaslání požadavku klientem - zaslání odpovědi serverem - uzavření spojení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</TotalTime>
  <Words>564</Words>
  <Application>Microsoft Office PowerPoint</Application>
  <PresentationFormat>Předvádění na obrazovce (4:3)</PresentationFormat>
  <Paragraphs>98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Výchozí návrh</vt:lpstr>
      <vt:lpstr>Aplikace VT v hospodářské praxi internetové technologie</vt:lpstr>
      <vt:lpstr>Obsah</vt:lpstr>
      <vt:lpstr>Historie Internetu</vt:lpstr>
      <vt:lpstr>Princip Internetu</vt:lpstr>
      <vt:lpstr>Aplikační protokoly</vt:lpstr>
      <vt:lpstr>Snímek 6</vt:lpstr>
      <vt:lpstr>Snímek 7</vt:lpstr>
      <vt:lpstr>Nejznámější porty</vt:lpstr>
      <vt:lpstr>Protokol HTTP</vt:lpstr>
      <vt:lpstr>HTTP</vt:lpstr>
      <vt:lpstr>Internetové stránky</vt:lpstr>
      <vt:lpstr>Webový server</vt:lpstr>
      <vt:lpstr>Třívrstvá architektura aplikací</vt:lpstr>
      <vt:lpstr>SOA</vt:lpstr>
      <vt:lpstr>Webový informační systém</vt:lpstr>
      <vt:lpstr>Elektronická pošta</vt:lpstr>
      <vt:lpstr>Adresy</vt:lpstr>
      <vt:lpstr>Registrace adres</vt:lpstr>
      <vt:lpstr>Způsoby připojení</vt:lpstr>
    </vt:vector>
  </TitlesOfParts>
  <Company>Kovo, Informační systémy a. 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systémy</dc:title>
  <dc:creator>Danel</dc:creator>
  <cp:lastModifiedBy>bur50</cp:lastModifiedBy>
  <cp:revision>94</cp:revision>
  <cp:lastPrinted>2011-12-06T13:47:00Z</cp:lastPrinted>
  <dcterms:created xsi:type="dcterms:W3CDTF">2009-04-08T20:43:44Z</dcterms:created>
  <dcterms:modified xsi:type="dcterms:W3CDTF">2014-12-11T15:12:43Z</dcterms:modified>
</cp:coreProperties>
</file>